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12"/>
  </p:notesMasterIdLst>
  <p:sldIdLst>
    <p:sldId id="256" r:id="rId2"/>
    <p:sldId id="257" r:id="rId3"/>
    <p:sldId id="262" r:id="rId4"/>
    <p:sldId id="263" r:id="rId5"/>
    <p:sldId id="264" r:id="rId6"/>
    <p:sldId id="281" r:id="rId7"/>
    <p:sldId id="280" r:id="rId8"/>
    <p:sldId id="282" r:id="rId9"/>
    <p:sldId id="283" r:id="rId10"/>
    <p:sldId id="279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5F2"/>
    <a:srgbClr val="F73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8F219D-AC76-4F05-9134-12E80B3A43AB}">
  <a:tblStyle styleId="{9A8F219D-AC76-4F05-9134-12E80B3A43AB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984" y="-11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558420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3023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1775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7711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3937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8520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Shape 3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6090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1775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1775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1775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1775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8142710" y="3918330"/>
            <a:ext cx="943913" cy="133739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21" name="Shape 21"/>
          <p:cNvSpPr/>
          <p:nvPr/>
        </p:nvSpPr>
        <p:spPr>
          <a:xfrm>
            <a:off x="8246778" y="1061814"/>
            <a:ext cx="565396" cy="79463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22" name="Shape 22"/>
          <p:cNvSpPr/>
          <p:nvPr/>
        </p:nvSpPr>
        <p:spPr>
          <a:xfrm>
            <a:off x="7302237" y="4554391"/>
            <a:ext cx="623239" cy="66856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23" name="Shape 23"/>
          <p:cNvSpPr/>
          <p:nvPr/>
        </p:nvSpPr>
        <p:spPr>
          <a:xfrm>
            <a:off x="8812175" y="313544"/>
            <a:ext cx="505296" cy="64940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24" name="Shape 24"/>
          <p:cNvSpPr/>
          <p:nvPr/>
        </p:nvSpPr>
        <p:spPr>
          <a:xfrm>
            <a:off x="7486177" y="4101248"/>
            <a:ext cx="218856" cy="33853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25" name="Shape 25"/>
          <p:cNvSpPr/>
          <p:nvPr/>
        </p:nvSpPr>
        <p:spPr>
          <a:xfrm>
            <a:off x="6980299" y="-88162"/>
            <a:ext cx="707299" cy="105647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26" name="Shape 26"/>
          <p:cNvSpPr/>
          <p:nvPr/>
        </p:nvSpPr>
        <p:spPr>
          <a:xfrm>
            <a:off x="8353587" y="325841"/>
            <a:ext cx="315619" cy="43634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27" name="Shape 27"/>
          <p:cNvSpPr/>
          <p:nvPr/>
        </p:nvSpPr>
        <p:spPr>
          <a:xfrm>
            <a:off x="7687615" y="916471"/>
            <a:ext cx="245358" cy="45311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28" name="Shape 28"/>
          <p:cNvSpPr/>
          <p:nvPr/>
        </p:nvSpPr>
        <p:spPr>
          <a:xfrm>
            <a:off x="8637153" y="2924174"/>
            <a:ext cx="816947" cy="110613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29" name="Shape 29"/>
          <p:cNvSpPr/>
          <p:nvPr/>
        </p:nvSpPr>
        <p:spPr>
          <a:xfrm rot="-5400000">
            <a:off x="6839999" y="4568068"/>
            <a:ext cx="416999" cy="328499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707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" name="Shape 30"/>
          <p:cNvSpPr/>
          <p:nvPr/>
        </p:nvSpPr>
        <p:spPr>
          <a:xfrm rot="5400000">
            <a:off x="6496124" y="-12474"/>
            <a:ext cx="589800" cy="4071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707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" name="Shape 31"/>
          <p:cNvSpPr/>
          <p:nvPr/>
        </p:nvSpPr>
        <p:spPr>
          <a:xfrm>
            <a:off x="8208235" y="3375181"/>
            <a:ext cx="218854" cy="30986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32" name="Shape 32"/>
          <p:cNvSpPr/>
          <p:nvPr/>
        </p:nvSpPr>
        <p:spPr>
          <a:xfrm>
            <a:off x="8013853" y="659316"/>
            <a:ext cx="258850" cy="30899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33" name="Shape 33"/>
          <p:cNvSpPr/>
          <p:nvPr/>
        </p:nvSpPr>
        <p:spPr>
          <a:xfrm>
            <a:off x="7828438" y="4163755"/>
            <a:ext cx="206506" cy="21354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34" name="Shape 34"/>
          <p:cNvSpPr/>
          <p:nvPr/>
        </p:nvSpPr>
        <p:spPr>
          <a:xfrm>
            <a:off x="8003439" y="1292796"/>
            <a:ext cx="172864" cy="21116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35" name="Shape 35"/>
          <p:cNvSpPr/>
          <p:nvPr/>
        </p:nvSpPr>
        <p:spPr>
          <a:xfrm>
            <a:off x="7939495" y="-95340"/>
            <a:ext cx="476420" cy="66114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36" name="Shape 36"/>
          <p:cNvSpPr/>
          <p:nvPr/>
        </p:nvSpPr>
        <p:spPr>
          <a:xfrm>
            <a:off x="7709339" y="156126"/>
            <a:ext cx="64052" cy="15820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37" name="Shape 37"/>
          <p:cNvSpPr/>
          <p:nvPr/>
        </p:nvSpPr>
        <p:spPr>
          <a:xfrm>
            <a:off x="9017901" y="4284543"/>
            <a:ext cx="121390" cy="1663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38" name="Shape 38"/>
          <p:cNvSpPr/>
          <p:nvPr/>
        </p:nvSpPr>
        <p:spPr>
          <a:xfrm>
            <a:off x="8736528" y="68643"/>
            <a:ext cx="172851" cy="25157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39" name="Shape 39"/>
          <p:cNvSpPr/>
          <p:nvPr/>
        </p:nvSpPr>
        <p:spPr>
          <a:xfrm>
            <a:off x="9053841" y="1122373"/>
            <a:ext cx="172852" cy="22214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ctrTitle"/>
          </p:nvPr>
        </p:nvSpPr>
        <p:spPr>
          <a:xfrm>
            <a:off x="1661700" y="1991825"/>
            <a:ext cx="5820599" cy="1159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Clr>
                <a:srgbClr val="EFEFEF"/>
              </a:buClr>
              <a:buSzPct val="100000"/>
              <a:defRPr sz="4800">
                <a:solidFill>
                  <a:srgbClr val="EFEFEF"/>
                </a:solidFill>
              </a:defRPr>
            </a:lvl1pPr>
            <a:lvl2pPr lvl="1" algn="ctr">
              <a:spcBef>
                <a:spcPts val="0"/>
              </a:spcBef>
              <a:buClr>
                <a:srgbClr val="EFEFEF"/>
              </a:buClr>
              <a:buSzPct val="100000"/>
              <a:defRPr sz="4800">
                <a:solidFill>
                  <a:srgbClr val="EFEFEF"/>
                </a:solidFill>
              </a:defRPr>
            </a:lvl2pPr>
            <a:lvl3pPr lvl="2" algn="ctr">
              <a:spcBef>
                <a:spcPts val="0"/>
              </a:spcBef>
              <a:buClr>
                <a:srgbClr val="EFEFEF"/>
              </a:buClr>
              <a:buSzPct val="100000"/>
              <a:defRPr sz="4800">
                <a:solidFill>
                  <a:srgbClr val="EFEFEF"/>
                </a:solidFill>
              </a:defRPr>
            </a:lvl3pPr>
            <a:lvl4pPr lvl="3" algn="ctr">
              <a:spcBef>
                <a:spcPts val="0"/>
              </a:spcBef>
              <a:buClr>
                <a:srgbClr val="EFEFEF"/>
              </a:buClr>
              <a:buSzPct val="100000"/>
              <a:defRPr sz="4800">
                <a:solidFill>
                  <a:srgbClr val="EFEFEF"/>
                </a:solidFill>
              </a:defRPr>
            </a:lvl4pPr>
            <a:lvl5pPr lvl="4" algn="ctr">
              <a:spcBef>
                <a:spcPts val="0"/>
              </a:spcBef>
              <a:buClr>
                <a:srgbClr val="EFEFEF"/>
              </a:buClr>
              <a:buSzPct val="100000"/>
              <a:defRPr sz="4800">
                <a:solidFill>
                  <a:srgbClr val="EFEFEF"/>
                </a:solidFill>
              </a:defRPr>
            </a:lvl5pPr>
            <a:lvl6pPr lvl="5" algn="ctr">
              <a:spcBef>
                <a:spcPts val="0"/>
              </a:spcBef>
              <a:buClr>
                <a:srgbClr val="EFEFEF"/>
              </a:buClr>
              <a:buSzPct val="100000"/>
              <a:defRPr sz="4800">
                <a:solidFill>
                  <a:srgbClr val="EFEFEF"/>
                </a:solidFill>
              </a:defRPr>
            </a:lvl6pPr>
            <a:lvl7pPr lvl="6" algn="ctr">
              <a:spcBef>
                <a:spcPts val="0"/>
              </a:spcBef>
              <a:buClr>
                <a:srgbClr val="EFEFEF"/>
              </a:buClr>
              <a:buSzPct val="100000"/>
              <a:defRPr sz="4800">
                <a:solidFill>
                  <a:srgbClr val="EFEFEF"/>
                </a:solidFill>
              </a:defRPr>
            </a:lvl7pPr>
            <a:lvl8pPr lvl="7" algn="ctr">
              <a:spcBef>
                <a:spcPts val="0"/>
              </a:spcBef>
              <a:buClr>
                <a:srgbClr val="EFEFEF"/>
              </a:buClr>
              <a:buSzPct val="100000"/>
              <a:defRPr sz="4800">
                <a:solidFill>
                  <a:srgbClr val="EFEFEF"/>
                </a:solidFill>
              </a:defRPr>
            </a:lvl8pPr>
            <a:lvl9pPr lvl="8" algn="ctr">
              <a:spcBef>
                <a:spcPts val="0"/>
              </a:spcBef>
              <a:buClr>
                <a:srgbClr val="EFEFEF"/>
              </a:buClr>
              <a:buSzPct val="100000"/>
              <a:defRPr sz="4800">
                <a:solidFill>
                  <a:srgbClr val="EFEFEF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/>
          <p:nvPr/>
        </p:nvSpPr>
        <p:spPr>
          <a:xfrm>
            <a:off x="240789" y="-249877"/>
            <a:ext cx="1325150" cy="183895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42" name="Shape 42"/>
          <p:cNvSpPr/>
          <p:nvPr/>
        </p:nvSpPr>
        <p:spPr>
          <a:xfrm>
            <a:off x="1462668" y="359548"/>
            <a:ext cx="684177" cy="83580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43" name="Shape 43"/>
          <p:cNvSpPr/>
          <p:nvPr/>
        </p:nvSpPr>
        <p:spPr>
          <a:xfrm>
            <a:off x="-145672" y="1499254"/>
            <a:ext cx="545850" cy="81531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44" name="Shape 44"/>
          <p:cNvSpPr/>
          <p:nvPr/>
        </p:nvSpPr>
        <p:spPr>
          <a:xfrm>
            <a:off x="468639" y="3330899"/>
            <a:ext cx="596300" cy="71180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0</a:t>
            </a:r>
          </a:p>
        </p:txBody>
      </p:sp>
      <p:sp>
        <p:nvSpPr>
          <p:cNvPr id="45" name="Shape 45"/>
          <p:cNvSpPr/>
          <p:nvPr/>
        </p:nvSpPr>
        <p:spPr>
          <a:xfrm>
            <a:off x="2715923" y="4728432"/>
            <a:ext cx="422822" cy="54341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8</a:t>
            </a:r>
          </a:p>
        </p:txBody>
      </p:sp>
      <p:sp>
        <p:nvSpPr>
          <p:cNvPr id="46" name="Shape 46"/>
          <p:cNvSpPr/>
          <p:nvPr/>
        </p:nvSpPr>
        <p:spPr>
          <a:xfrm>
            <a:off x="857003" y="4218045"/>
            <a:ext cx="948321" cy="101728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47" name="Shape 47"/>
          <p:cNvSpPr/>
          <p:nvPr/>
        </p:nvSpPr>
        <p:spPr>
          <a:xfrm>
            <a:off x="6477124" y="659323"/>
            <a:ext cx="375994" cy="41841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¥</a:t>
            </a:r>
          </a:p>
        </p:txBody>
      </p:sp>
      <p:sp>
        <p:nvSpPr>
          <p:cNvPr id="48" name="Shape 48"/>
          <p:cNvSpPr/>
          <p:nvPr/>
        </p:nvSpPr>
        <p:spPr>
          <a:xfrm>
            <a:off x="2001207" y="4048123"/>
            <a:ext cx="340184" cy="4966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2</a:t>
            </a:r>
          </a:p>
        </p:txBody>
      </p:sp>
      <p:sp>
        <p:nvSpPr>
          <p:cNvPr id="49" name="Shape 49"/>
          <p:cNvSpPr/>
          <p:nvPr/>
        </p:nvSpPr>
        <p:spPr>
          <a:xfrm>
            <a:off x="-202824" y="3641301"/>
            <a:ext cx="863937" cy="11989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9</a:t>
            </a:r>
          </a:p>
        </p:txBody>
      </p:sp>
      <p:sp>
        <p:nvSpPr>
          <p:cNvPr id="50" name="Shape 50"/>
          <p:cNvSpPr/>
          <p:nvPr/>
        </p:nvSpPr>
        <p:spPr>
          <a:xfrm rot="-5400000">
            <a:off x="1953572" y="-64892"/>
            <a:ext cx="756299" cy="595799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707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" name="Shape 51"/>
          <p:cNvSpPr/>
          <p:nvPr/>
        </p:nvSpPr>
        <p:spPr>
          <a:xfrm rot="5400000">
            <a:off x="2309285" y="4286696"/>
            <a:ext cx="746699" cy="5151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707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909495" y="3809336"/>
            <a:ext cx="234870" cy="33210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3</a:t>
            </a:r>
          </a:p>
        </p:txBody>
      </p:sp>
      <p:sp>
        <p:nvSpPr>
          <p:cNvPr id="53" name="Shape 53"/>
          <p:cNvSpPr/>
          <p:nvPr/>
        </p:nvSpPr>
        <p:spPr>
          <a:xfrm>
            <a:off x="180514" y="977225"/>
            <a:ext cx="178752" cy="33011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1</a:t>
            </a:r>
          </a:p>
        </p:txBody>
      </p:sp>
      <p:sp>
        <p:nvSpPr>
          <p:cNvPr id="54" name="Shape 54"/>
          <p:cNvSpPr/>
          <p:nvPr/>
        </p:nvSpPr>
        <p:spPr>
          <a:xfrm>
            <a:off x="2001207" y="4738570"/>
            <a:ext cx="172435" cy="24505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£</a:t>
            </a:r>
          </a:p>
        </p:txBody>
      </p:sp>
      <p:sp>
        <p:nvSpPr>
          <p:cNvPr id="55" name="Shape 55"/>
          <p:cNvSpPr/>
          <p:nvPr/>
        </p:nvSpPr>
        <p:spPr>
          <a:xfrm>
            <a:off x="3322800" y="4742227"/>
            <a:ext cx="163349" cy="23774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5</a:t>
            </a:r>
          </a:p>
        </p:txBody>
      </p:sp>
      <p:sp>
        <p:nvSpPr>
          <p:cNvPr id="56" name="Shape 56"/>
          <p:cNvSpPr/>
          <p:nvPr/>
        </p:nvSpPr>
        <p:spPr>
          <a:xfrm>
            <a:off x="2629622" y="359546"/>
            <a:ext cx="461789" cy="63919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7</a:t>
            </a:r>
          </a:p>
        </p:txBody>
      </p:sp>
      <p:sp>
        <p:nvSpPr>
          <p:cNvPr id="57" name="Shape 57"/>
          <p:cNvSpPr/>
          <p:nvPr/>
        </p:nvSpPr>
        <p:spPr>
          <a:xfrm>
            <a:off x="65334" y="101130"/>
            <a:ext cx="123828" cy="17531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58" name="Shape 58"/>
          <p:cNvSpPr/>
          <p:nvPr/>
        </p:nvSpPr>
        <p:spPr>
          <a:xfrm>
            <a:off x="575656" y="4769891"/>
            <a:ext cx="128737" cy="1824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5</a:t>
            </a:r>
          </a:p>
        </p:txBody>
      </p:sp>
      <p:sp>
        <p:nvSpPr>
          <p:cNvPr id="59" name="Shape 59"/>
          <p:cNvSpPr/>
          <p:nvPr/>
        </p:nvSpPr>
        <p:spPr>
          <a:xfrm>
            <a:off x="735784" y="1757712"/>
            <a:ext cx="212661" cy="27330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6</a:t>
            </a:r>
          </a:p>
        </p:txBody>
      </p:sp>
      <p:sp>
        <p:nvSpPr>
          <p:cNvPr id="60" name="Shape 60"/>
          <p:cNvSpPr/>
          <p:nvPr/>
        </p:nvSpPr>
        <p:spPr>
          <a:xfrm>
            <a:off x="1617562" y="68451"/>
            <a:ext cx="187263" cy="24066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9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/>
        </p:nvSpPr>
        <p:spPr>
          <a:xfrm>
            <a:off x="7123399" y="2945300"/>
            <a:ext cx="1604424" cy="2273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131" name="Shape 131"/>
          <p:cNvSpPr/>
          <p:nvPr/>
        </p:nvSpPr>
        <p:spPr>
          <a:xfrm>
            <a:off x="8411549" y="1666550"/>
            <a:ext cx="774324" cy="10882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132" name="Shape 132"/>
          <p:cNvSpPr/>
          <p:nvPr/>
        </p:nvSpPr>
        <p:spPr>
          <a:xfrm>
            <a:off x="6567123" y="2997748"/>
            <a:ext cx="844060" cy="90544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133" name="Shape 133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134" name="Shape 134"/>
          <p:cNvSpPr/>
          <p:nvPr/>
        </p:nvSpPr>
        <p:spPr>
          <a:xfrm>
            <a:off x="8482541" y="3571675"/>
            <a:ext cx="432249" cy="6686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135" name="Shape 135"/>
          <p:cNvSpPr/>
          <p:nvPr/>
        </p:nvSpPr>
        <p:spPr>
          <a:xfrm>
            <a:off x="7956575" y="-147125"/>
            <a:ext cx="968664" cy="144686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136" name="Shape 136"/>
          <p:cNvSpPr/>
          <p:nvPr/>
        </p:nvSpPr>
        <p:spPr>
          <a:xfrm>
            <a:off x="7524777" y="-48672"/>
            <a:ext cx="432249" cy="59758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137" name="Shape 137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138" name="Shape 138"/>
          <p:cNvSpPr/>
          <p:nvPr/>
        </p:nvSpPr>
        <p:spPr>
          <a:xfrm>
            <a:off x="7524775" y="1712999"/>
            <a:ext cx="1106399" cy="14980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139" name="Shape 139"/>
          <p:cNvSpPr/>
          <p:nvPr/>
        </p:nvSpPr>
        <p:spPr>
          <a:xfrm rot="-5400000">
            <a:off x="7167501" y="893428"/>
            <a:ext cx="564599" cy="4449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707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/>
          <p:nvPr/>
        </p:nvSpPr>
        <p:spPr>
          <a:xfrm rot="5400000">
            <a:off x="8455975" y="4580950"/>
            <a:ext cx="485399" cy="334799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707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142" name="Shape 142"/>
          <p:cNvSpPr/>
          <p:nvPr/>
        </p:nvSpPr>
        <p:spPr>
          <a:xfrm>
            <a:off x="8668228" y="988755"/>
            <a:ext cx="354502" cy="4231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143" name="Shape 143"/>
          <p:cNvSpPr/>
          <p:nvPr/>
        </p:nvSpPr>
        <p:spPr>
          <a:xfrm>
            <a:off x="8763900" y="3127992"/>
            <a:ext cx="279674" cy="2892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144" name="Shape 144"/>
          <p:cNvSpPr/>
          <p:nvPr/>
        </p:nvSpPr>
        <p:spPr>
          <a:xfrm>
            <a:off x="7233390" y="1950961"/>
            <a:ext cx="236740" cy="2891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145" name="Shape 145"/>
          <p:cNvSpPr/>
          <p:nvPr/>
        </p:nvSpPr>
        <p:spPr>
          <a:xfrm>
            <a:off x="6811905" y="-87455"/>
            <a:ext cx="652469" cy="905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146" name="Shape 146"/>
          <p:cNvSpPr/>
          <p:nvPr/>
        </p:nvSpPr>
        <p:spPr>
          <a:xfrm>
            <a:off x="7662626" y="662322"/>
            <a:ext cx="87721" cy="21666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147" name="Shape 147"/>
          <p:cNvSpPr/>
          <p:nvPr/>
        </p:nvSpPr>
        <p:spPr>
          <a:xfrm>
            <a:off x="6992802" y="3859302"/>
            <a:ext cx="164399" cy="2253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148" name="Shape 148"/>
          <p:cNvSpPr/>
          <p:nvPr/>
        </p:nvSpPr>
        <p:spPr>
          <a:xfrm>
            <a:off x="6897399" y="729425"/>
            <a:ext cx="236724" cy="34453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149" name="Shape 149"/>
          <p:cNvSpPr/>
          <p:nvPr/>
        </p:nvSpPr>
        <p:spPr>
          <a:xfrm>
            <a:off x="8925942" y="4066262"/>
            <a:ext cx="236725" cy="30423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735875" y="780900"/>
            <a:ext cx="5917199" cy="697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735875" y="1478400"/>
            <a:ext cx="2667599" cy="3447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body" idx="2"/>
          </p:nvPr>
        </p:nvSpPr>
        <p:spPr>
          <a:xfrm>
            <a:off x="3563909" y="1478400"/>
            <a:ext cx="2667599" cy="3447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7123399" y="2945300"/>
            <a:ext cx="1604424" cy="2273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155" name="Shape 155"/>
          <p:cNvSpPr/>
          <p:nvPr/>
        </p:nvSpPr>
        <p:spPr>
          <a:xfrm>
            <a:off x="8411549" y="1666550"/>
            <a:ext cx="774324" cy="10882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156" name="Shape 156"/>
          <p:cNvSpPr/>
          <p:nvPr/>
        </p:nvSpPr>
        <p:spPr>
          <a:xfrm>
            <a:off x="6567123" y="2997748"/>
            <a:ext cx="844060" cy="90544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157" name="Shape 157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158" name="Shape 158"/>
          <p:cNvSpPr/>
          <p:nvPr/>
        </p:nvSpPr>
        <p:spPr>
          <a:xfrm>
            <a:off x="8482541" y="3571675"/>
            <a:ext cx="432249" cy="6686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159" name="Shape 159"/>
          <p:cNvSpPr/>
          <p:nvPr/>
        </p:nvSpPr>
        <p:spPr>
          <a:xfrm>
            <a:off x="7956575" y="-147125"/>
            <a:ext cx="968664" cy="144686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160" name="Shape 160"/>
          <p:cNvSpPr/>
          <p:nvPr/>
        </p:nvSpPr>
        <p:spPr>
          <a:xfrm>
            <a:off x="7524777" y="-48672"/>
            <a:ext cx="432249" cy="59758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161" name="Shape 161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162" name="Shape 162"/>
          <p:cNvSpPr/>
          <p:nvPr/>
        </p:nvSpPr>
        <p:spPr>
          <a:xfrm>
            <a:off x="7524775" y="1712999"/>
            <a:ext cx="1106399" cy="14980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163" name="Shape 163"/>
          <p:cNvSpPr/>
          <p:nvPr/>
        </p:nvSpPr>
        <p:spPr>
          <a:xfrm rot="-5400000">
            <a:off x="7167501" y="893428"/>
            <a:ext cx="564599" cy="4449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707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164"/>
          <p:cNvSpPr/>
          <p:nvPr/>
        </p:nvSpPr>
        <p:spPr>
          <a:xfrm rot="5400000">
            <a:off x="8455975" y="4580950"/>
            <a:ext cx="485399" cy="334799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707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166" name="Shape 166"/>
          <p:cNvSpPr/>
          <p:nvPr/>
        </p:nvSpPr>
        <p:spPr>
          <a:xfrm>
            <a:off x="8668228" y="988755"/>
            <a:ext cx="354502" cy="4231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167" name="Shape 167"/>
          <p:cNvSpPr/>
          <p:nvPr/>
        </p:nvSpPr>
        <p:spPr>
          <a:xfrm>
            <a:off x="8763900" y="3127992"/>
            <a:ext cx="279674" cy="2892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168" name="Shape 168"/>
          <p:cNvSpPr/>
          <p:nvPr/>
        </p:nvSpPr>
        <p:spPr>
          <a:xfrm>
            <a:off x="7233390" y="1950961"/>
            <a:ext cx="236740" cy="2891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169" name="Shape 169"/>
          <p:cNvSpPr/>
          <p:nvPr/>
        </p:nvSpPr>
        <p:spPr>
          <a:xfrm>
            <a:off x="6811905" y="-87455"/>
            <a:ext cx="652469" cy="905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170" name="Shape 170"/>
          <p:cNvSpPr/>
          <p:nvPr/>
        </p:nvSpPr>
        <p:spPr>
          <a:xfrm>
            <a:off x="7662626" y="662322"/>
            <a:ext cx="87721" cy="21666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171" name="Shape 171"/>
          <p:cNvSpPr/>
          <p:nvPr/>
        </p:nvSpPr>
        <p:spPr>
          <a:xfrm>
            <a:off x="6992802" y="3859302"/>
            <a:ext cx="164399" cy="2253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172" name="Shape 172"/>
          <p:cNvSpPr/>
          <p:nvPr/>
        </p:nvSpPr>
        <p:spPr>
          <a:xfrm>
            <a:off x="6897399" y="729425"/>
            <a:ext cx="236724" cy="34453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173" name="Shape 173"/>
          <p:cNvSpPr/>
          <p:nvPr/>
        </p:nvSpPr>
        <p:spPr>
          <a:xfrm>
            <a:off x="8925942" y="4066262"/>
            <a:ext cx="236725" cy="30423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174" name="Shape 174"/>
          <p:cNvSpPr txBox="1">
            <a:spLocks noGrp="1"/>
          </p:cNvSpPr>
          <p:nvPr>
            <p:ph type="title"/>
          </p:nvPr>
        </p:nvSpPr>
        <p:spPr>
          <a:xfrm>
            <a:off x="735875" y="780900"/>
            <a:ext cx="5917199" cy="697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735875" y="1478400"/>
            <a:ext cx="1771499" cy="3447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400"/>
            </a:lvl2pPr>
            <a:lvl3pPr lvl="2" rtl="0">
              <a:spcBef>
                <a:spcPts val="0"/>
              </a:spcBef>
              <a:buSzPct val="100000"/>
              <a:defRPr sz="1400"/>
            </a:lvl3pPr>
            <a:lvl4pPr lvl="3" rtl="0">
              <a:spcBef>
                <a:spcPts val="0"/>
              </a:spcBef>
              <a:buSzPct val="100000"/>
              <a:defRPr sz="1400"/>
            </a:lvl4pPr>
            <a:lvl5pPr lvl="4" rtl="0">
              <a:spcBef>
                <a:spcPts val="0"/>
              </a:spcBef>
              <a:buSzPct val="100000"/>
              <a:defRPr sz="1400"/>
            </a:lvl5pPr>
            <a:lvl6pPr lvl="5" rtl="0">
              <a:spcBef>
                <a:spcPts val="0"/>
              </a:spcBef>
              <a:buSzPct val="100000"/>
              <a:defRPr sz="1400"/>
            </a:lvl6pPr>
            <a:lvl7pPr lvl="6" rtl="0">
              <a:spcBef>
                <a:spcPts val="0"/>
              </a:spcBef>
              <a:buSzPct val="100000"/>
              <a:defRPr sz="1400"/>
            </a:lvl7pPr>
            <a:lvl8pPr lvl="7" rtl="0">
              <a:spcBef>
                <a:spcPts val="0"/>
              </a:spcBef>
              <a:buSzPct val="100000"/>
              <a:defRPr sz="1400"/>
            </a:lvl8pPr>
            <a:lvl9pPr lvl="8" rtl="0">
              <a:spcBef>
                <a:spcPts val="0"/>
              </a:spcBef>
              <a:buSzPct val="100000"/>
              <a:defRPr sz="1400"/>
            </a:lvl9pPr>
          </a:lstStyle>
          <a:p>
            <a:endParaRPr/>
          </a:p>
        </p:txBody>
      </p:sp>
      <p:sp>
        <p:nvSpPr>
          <p:cNvPr id="176" name="Shape 176"/>
          <p:cNvSpPr txBox="1">
            <a:spLocks noGrp="1"/>
          </p:cNvSpPr>
          <p:nvPr>
            <p:ph type="body" idx="2"/>
          </p:nvPr>
        </p:nvSpPr>
        <p:spPr>
          <a:xfrm>
            <a:off x="2597934" y="1478400"/>
            <a:ext cx="1771499" cy="3447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400"/>
            </a:lvl2pPr>
            <a:lvl3pPr lvl="2" rtl="0">
              <a:spcBef>
                <a:spcPts val="0"/>
              </a:spcBef>
              <a:buSzPct val="100000"/>
              <a:defRPr sz="1400"/>
            </a:lvl3pPr>
            <a:lvl4pPr lvl="3" rtl="0">
              <a:spcBef>
                <a:spcPts val="0"/>
              </a:spcBef>
              <a:buSzPct val="100000"/>
              <a:defRPr sz="1400"/>
            </a:lvl4pPr>
            <a:lvl5pPr lvl="4" rtl="0">
              <a:spcBef>
                <a:spcPts val="0"/>
              </a:spcBef>
              <a:buSzPct val="100000"/>
              <a:defRPr sz="1400"/>
            </a:lvl5pPr>
            <a:lvl6pPr lvl="5" rtl="0">
              <a:spcBef>
                <a:spcPts val="0"/>
              </a:spcBef>
              <a:buSzPct val="100000"/>
              <a:defRPr sz="1400"/>
            </a:lvl6pPr>
            <a:lvl7pPr lvl="6" rtl="0">
              <a:spcBef>
                <a:spcPts val="0"/>
              </a:spcBef>
              <a:buSzPct val="100000"/>
              <a:defRPr sz="1400"/>
            </a:lvl7pPr>
            <a:lvl8pPr lvl="7" rtl="0">
              <a:spcBef>
                <a:spcPts val="0"/>
              </a:spcBef>
              <a:buSzPct val="100000"/>
              <a:defRPr sz="1400"/>
            </a:lvl8pPr>
            <a:lvl9pPr lvl="8" rtl="0">
              <a:spcBef>
                <a:spcPts val="0"/>
              </a:spcBef>
              <a:buSzPct val="100000"/>
              <a:defRPr sz="1400"/>
            </a:lvl9pPr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body" idx="3"/>
          </p:nvPr>
        </p:nvSpPr>
        <p:spPr>
          <a:xfrm>
            <a:off x="4459994" y="1478400"/>
            <a:ext cx="1771499" cy="3447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400"/>
            </a:lvl2pPr>
            <a:lvl3pPr lvl="2" rtl="0">
              <a:spcBef>
                <a:spcPts val="0"/>
              </a:spcBef>
              <a:buSzPct val="100000"/>
              <a:defRPr sz="1400"/>
            </a:lvl3pPr>
            <a:lvl4pPr lvl="3" rtl="0">
              <a:spcBef>
                <a:spcPts val="0"/>
              </a:spcBef>
              <a:buSzPct val="100000"/>
              <a:defRPr sz="1400"/>
            </a:lvl4pPr>
            <a:lvl5pPr lvl="4" rtl="0">
              <a:spcBef>
                <a:spcPts val="0"/>
              </a:spcBef>
              <a:buSzPct val="100000"/>
              <a:defRPr sz="1400"/>
            </a:lvl5pPr>
            <a:lvl6pPr lvl="5" rtl="0">
              <a:spcBef>
                <a:spcPts val="0"/>
              </a:spcBef>
              <a:buSzPct val="100000"/>
              <a:defRPr sz="1400"/>
            </a:lvl6pPr>
            <a:lvl7pPr lvl="6" rtl="0">
              <a:spcBef>
                <a:spcPts val="0"/>
              </a:spcBef>
              <a:buSzPct val="100000"/>
              <a:defRPr sz="1400"/>
            </a:lvl7pPr>
            <a:lvl8pPr lvl="7" rtl="0">
              <a:spcBef>
                <a:spcPts val="0"/>
              </a:spcBef>
              <a:buSzPct val="100000"/>
              <a:defRPr sz="1400"/>
            </a:lvl8pPr>
            <a:lvl9pPr lvl="8" rtl="0">
              <a:spcBef>
                <a:spcPts val="0"/>
              </a:spcBef>
              <a:buSzPct val="100000"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/>
        </p:nvSpPr>
        <p:spPr>
          <a:xfrm>
            <a:off x="7123399" y="2945300"/>
            <a:ext cx="1604424" cy="2273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224" name="Shape 224"/>
          <p:cNvSpPr/>
          <p:nvPr/>
        </p:nvSpPr>
        <p:spPr>
          <a:xfrm>
            <a:off x="8411549" y="1666550"/>
            <a:ext cx="774324" cy="10882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225" name="Shape 225"/>
          <p:cNvSpPr/>
          <p:nvPr/>
        </p:nvSpPr>
        <p:spPr>
          <a:xfrm>
            <a:off x="6567123" y="2997748"/>
            <a:ext cx="844060" cy="90544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226" name="Shape 226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227" name="Shape 227"/>
          <p:cNvSpPr/>
          <p:nvPr/>
        </p:nvSpPr>
        <p:spPr>
          <a:xfrm>
            <a:off x="8482541" y="3571675"/>
            <a:ext cx="432249" cy="6686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228" name="Shape 228"/>
          <p:cNvSpPr/>
          <p:nvPr/>
        </p:nvSpPr>
        <p:spPr>
          <a:xfrm>
            <a:off x="7956575" y="-147125"/>
            <a:ext cx="968664" cy="144686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229" name="Shape 229"/>
          <p:cNvSpPr/>
          <p:nvPr/>
        </p:nvSpPr>
        <p:spPr>
          <a:xfrm>
            <a:off x="7524777" y="-48672"/>
            <a:ext cx="432249" cy="59758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230" name="Shape 230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231" name="Shape 231"/>
          <p:cNvSpPr/>
          <p:nvPr/>
        </p:nvSpPr>
        <p:spPr>
          <a:xfrm>
            <a:off x="7524775" y="1712999"/>
            <a:ext cx="1106399" cy="14980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232" name="Shape 232"/>
          <p:cNvSpPr/>
          <p:nvPr/>
        </p:nvSpPr>
        <p:spPr>
          <a:xfrm rot="-5400000">
            <a:off x="7167501" y="893428"/>
            <a:ext cx="564599" cy="4449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707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/>
          <p:nvPr/>
        </p:nvSpPr>
        <p:spPr>
          <a:xfrm rot="5400000">
            <a:off x="8455975" y="4580950"/>
            <a:ext cx="485399" cy="334799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007074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4" name="Shape 234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235" name="Shape 235"/>
          <p:cNvSpPr/>
          <p:nvPr/>
        </p:nvSpPr>
        <p:spPr>
          <a:xfrm>
            <a:off x="8668228" y="988755"/>
            <a:ext cx="354502" cy="4231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236" name="Shape 236"/>
          <p:cNvSpPr/>
          <p:nvPr/>
        </p:nvSpPr>
        <p:spPr>
          <a:xfrm>
            <a:off x="8763900" y="3127992"/>
            <a:ext cx="279674" cy="28920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237" name="Shape 237"/>
          <p:cNvSpPr/>
          <p:nvPr/>
        </p:nvSpPr>
        <p:spPr>
          <a:xfrm>
            <a:off x="7233390" y="1950961"/>
            <a:ext cx="236740" cy="2891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238" name="Shape 238"/>
          <p:cNvSpPr/>
          <p:nvPr/>
        </p:nvSpPr>
        <p:spPr>
          <a:xfrm>
            <a:off x="6811905" y="-87455"/>
            <a:ext cx="652469" cy="9054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239" name="Shape 239"/>
          <p:cNvSpPr/>
          <p:nvPr/>
        </p:nvSpPr>
        <p:spPr>
          <a:xfrm>
            <a:off x="7662626" y="662322"/>
            <a:ext cx="87721" cy="21666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240" name="Shape 240"/>
          <p:cNvSpPr/>
          <p:nvPr/>
        </p:nvSpPr>
        <p:spPr>
          <a:xfrm>
            <a:off x="6992802" y="3859302"/>
            <a:ext cx="164399" cy="22532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241" name="Shape 241"/>
          <p:cNvSpPr/>
          <p:nvPr/>
        </p:nvSpPr>
        <p:spPr>
          <a:xfrm>
            <a:off x="6897399" y="729425"/>
            <a:ext cx="236724" cy="34453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242" name="Shape 242"/>
          <p:cNvSpPr/>
          <p:nvPr/>
        </p:nvSpPr>
        <p:spPr>
          <a:xfrm>
            <a:off x="8925942" y="4066262"/>
            <a:ext cx="236725" cy="30423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04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6"/>
          <p:cNvGrpSpPr/>
          <p:nvPr/>
        </p:nvGrpSpPr>
        <p:grpSpPr>
          <a:xfrm>
            <a:off x="825797" y="-750"/>
            <a:ext cx="7486404" cy="5145000"/>
            <a:chOff x="825797" y="-750"/>
            <a:chExt cx="7486404" cy="5145000"/>
          </a:xfrm>
        </p:grpSpPr>
        <p:cxnSp>
          <p:nvCxnSpPr>
            <p:cNvPr id="7" name="Shape 7"/>
            <p:cNvCxnSpPr/>
            <p:nvPr/>
          </p:nvCxnSpPr>
          <p:spPr>
            <a:xfrm>
              <a:off x="825797" y="-750"/>
              <a:ext cx="0" cy="5145000"/>
            </a:xfrm>
            <a:prstGeom prst="straightConnector1">
              <a:avLst/>
            </a:prstGeom>
            <a:noFill/>
            <a:ln w="9525" cap="flat" cmpd="sng">
              <a:solidFill>
                <a:srgbClr val="005C65"/>
              </a:solidFill>
              <a:prstDash val="dot"/>
              <a:round/>
              <a:headEnd type="none" w="lg" len="lg"/>
              <a:tailEnd type="none" w="lg" len="lg"/>
            </a:ln>
          </p:spPr>
        </p:cxnSp>
        <p:cxnSp>
          <p:nvCxnSpPr>
            <p:cNvPr id="8" name="Shape 8"/>
            <p:cNvCxnSpPr/>
            <p:nvPr/>
          </p:nvCxnSpPr>
          <p:spPr>
            <a:xfrm>
              <a:off x="1657620" y="-750"/>
              <a:ext cx="0" cy="5145000"/>
            </a:xfrm>
            <a:prstGeom prst="straightConnector1">
              <a:avLst/>
            </a:prstGeom>
            <a:noFill/>
            <a:ln w="9525" cap="flat" cmpd="sng">
              <a:solidFill>
                <a:srgbClr val="005C65"/>
              </a:solidFill>
              <a:prstDash val="dot"/>
              <a:round/>
              <a:headEnd type="none" w="lg" len="lg"/>
              <a:tailEnd type="none" w="lg" len="lg"/>
            </a:ln>
          </p:spPr>
        </p:cxnSp>
        <p:cxnSp>
          <p:nvCxnSpPr>
            <p:cNvPr id="9" name="Shape 9"/>
            <p:cNvCxnSpPr/>
            <p:nvPr/>
          </p:nvCxnSpPr>
          <p:spPr>
            <a:xfrm>
              <a:off x="2489443" y="-750"/>
              <a:ext cx="0" cy="5145000"/>
            </a:xfrm>
            <a:prstGeom prst="straightConnector1">
              <a:avLst/>
            </a:prstGeom>
            <a:noFill/>
            <a:ln w="9525" cap="flat" cmpd="sng">
              <a:solidFill>
                <a:srgbClr val="005C65"/>
              </a:solidFill>
              <a:prstDash val="dot"/>
              <a:round/>
              <a:headEnd type="none" w="lg" len="lg"/>
              <a:tailEnd type="none" w="lg" len="lg"/>
            </a:ln>
          </p:spPr>
        </p:cxnSp>
        <p:cxnSp>
          <p:nvCxnSpPr>
            <p:cNvPr id="10" name="Shape 10"/>
            <p:cNvCxnSpPr/>
            <p:nvPr/>
          </p:nvCxnSpPr>
          <p:spPr>
            <a:xfrm>
              <a:off x="8312202" y="-750"/>
              <a:ext cx="0" cy="5145000"/>
            </a:xfrm>
            <a:prstGeom prst="straightConnector1">
              <a:avLst/>
            </a:prstGeom>
            <a:noFill/>
            <a:ln w="9525" cap="flat" cmpd="sng">
              <a:solidFill>
                <a:srgbClr val="005C65"/>
              </a:solidFill>
              <a:prstDash val="dot"/>
              <a:round/>
              <a:headEnd type="none" w="lg" len="lg"/>
              <a:tailEnd type="none" w="lg" len="lg"/>
            </a:ln>
          </p:spPr>
        </p:cxnSp>
        <p:cxnSp>
          <p:nvCxnSpPr>
            <p:cNvPr id="11" name="Shape 11"/>
            <p:cNvCxnSpPr/>
            <p:nvPr/>
          </p:nvCxnSpPr>
          <p:spPr>
            <a:xfrm>
              <a:off x="7480379" y="-750"/>
              <a:ext cx="0" cy="5145000"/>
            </a:xfrm>
            <a:prstGeom prst="straightConnector1">
              <a:avLst/>
            </a:prstGeom>
            <a:noFill/>
            <a:ln w="9525" cap="flat" cmpd="sng">
              <a:solidFill>
                <a:srgbClr val="005C65"/>
              </a:solidFill>
              <a:prstDash val="dot"/>
              <a:round/>
              <a:headEnd type="none" w="lg" len="lg"/>
              <a:tailEnd type="none" w="lg" len="lg"/>
            </a:ln>
          </p:spPr>
        </p:cxnSp>
        <p:cxnSp>
          <p:nvCxnSpPr>
            <p:cNvPr id="12" name="Shape 12"/>
            <p:cNvCxnSpPr/>
            <p:nvPr/>
          </p:nvCxnSpPr>
          <p:spPr>
            <a:xfrm>
              <a:off x="6648557" y="-750"/>
              <a:ext cx="0" cy="5145000"/>
            </a:xfrm>
            <a:prstGeom prst="straightConnector1">
              <a:avLst/>
            </a:prstGeom>
            <a:noFill/>
            <a:ln w="9525" cap="flat" cmpd="sng">
              <a:solidFill>
                <a:srgbClr val="005C65"/>
              </a:solidFill>
              <a:prstDash val="dot"/>
              <a:round/>
              <a:headEnd type="none" w="lg" len="lg"/>
              <a:tailEnd type="none" w="lg" len="lg"/>
            </a:ln>
          </p:spPr>
        </p:cxnSp>
        <p:cxnSp>
          <p:nvCxnSpPr>
            <p:cNvPr id="13" name="Shape 13"/>
            <p:cNvCxnSpPr/>
            <p:nvPr/>
          </p:nvCxnSpPr>
          <p:spPr>
            <a:xfrm>
              <a:off x="5816733" y="-750"/>
              <a:ext cx="0" cy="5145000"/>
            </a:xfrm>
            <a:prstGeom prst="straightConnector1">
              <a:avLst/>
            </a:prstGeom>
            <a:noFill/>
            <a:ln w="9525" cap="flat" cmpd="sng">
              <a:solidFill>
                <a:srgbClr val="005C65"/>
              </a:solidFill>
              <a:prstDash val="dot"/>
              <a:round/>
              <a:headEnd type="none" w="lg" len="lg"/>
              <a:tailEnd type="none" w="lg" len="lg"/>
            </a:ln>
          </p:spPr>
        </p:cxnSp>
        <p:cxnSp>
          <p:nvCxnSpPr>
            <p:cNvPr id="14" name="Shape 14"/>
            <p:cNvCxnSpPr/>
            <p:nvPr/>
          </p:nvCxnSpPr>
          <p:spPr>
            <a:xfrm>
              <a:off x="4984911" y="-750"/>
              <a:ext cx="0" cy="5145000"/>
            </a:xfrm>
            <a:prstGeom prst="straightConnector1">
              <a:avLst/>
            </a:prstGeom>
            <a:noFill/>
            <a:ln w="9525" cap="flat" cmpd="sng">
              <a:solidFill>
                <a:srgbClr val="005C65"/>
              </a:solidFill>
              <a:prstDash val="dot"/>
              <a:round/>
              <a:headEnd type="none" w="lg" len="lg"/>
              <a:tailEnd type="none" w="lg" len="lg"/>
            </a:ln>
          </p:spPr>
        </p:cxnSp>
        <p:cxnSp>
          <p:nvCxnSpPr>
            <p:cNvPr id="15" name="Shape 15"/>
            <p:cNvCxnSpPr/>
            <p:nvPr/>
          </p:nvCxnSpPr>
          <p:spPr>
            <a:xfrm>
              <a:off x="4153088" y="-750"/>
              <a:ext cx="0" cy="5145000"/>
            </a:xfrm>
            <a:prstGeom prst="straightConnector1">
              <a:avLst/>
            </a:prstGeom>
            <a:noFill/>
            <a:ln w="9525" cap="flat" cmpd="sng">
              <a:solidFill>
                <a:srgbClr val="005C65"/>
              </a:solidFill>
              <a:prstDash val="dot"/>
              <a:round/>
              <a:headEnd type="none" w="lg" len="lg"/>
              <a:tailEnd type="none" w="lg" len="lg"/>
            </a:ln>
          </p:spPr>
        </p:cxnSp>
        <p:cxnSp>
          <p:nvCxnSpPr>
            <p:cNvPr id="16" name="Shape 16"/>
            <p:cNvCxnSpPr/>
            <p:nvPr/>
          </p:nvCxnSpPr>
          <p:spPr>
            <a:xfrm>
              <a:off x="3321266" y="-750"/>
              <a:ext cx="0" cy="5145000"/>
            </a:xfrm>
            <a:prstGeom prst="straightConnector1">
              <a:avLst/>
            </a:prstGeom>
            <a:noFill/>
            <a:ln w="9525" cap="flat" cmpd="sng">
              <a:solidFill>
                <a:srgbClr val="005C65"/>
              </a:solidFill>
              <a:prstDash val="dot"/>
              <a:round/>
              <a:headEnd type="none" w="lg" len="lg"/>
              <a:tailEnd type="none" w="lg" len="lg"/>
            </a:ln>
          </p:spPr>
        </p:cxnSp>
      </p:grp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735875" y="780900"/>
            <a:ext cx="5917199" cy="69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735875" y="1513573"/>
            <a:ext cx="5917199" cy="3031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EFEFEF"/>
              </a:buClr>
              <a:buSzPct val="100000"/>
              <a:buFont typeface="PT Serif"/>
              <a:buChar char="⊸"/>
              <a:defRPr sz="2400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>
              <a:spcBef>
                <a:spcPts val="480"/>
              </a:spcBef>
              <a:buClr>
                <a:srgbClr val="EFEFEF"/>
              </a:buClr>
              <a:buSzPct val="100000"/>
              <a:buFont typeface="PT Serif"/>
              <a:buChar char="▫"/>
              <a:defRPr sz="2400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lvl="2">
              <a:spcBef>
                <a:spcPts val="480"/>
              </a:spcBef>
              <a:buClr>
                <a:srgbClr val="EFEFEF"/>
              </a:buClr>
              <a:buSzPct val="100000"/>
              <a:buFont typeface="PT Serif"/>
              <a:buChar char="⋅"/>
              <a:defRPr sz="2400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lvl="3">
              <a:spcBef>
                <a:spcPts val="360"/>
              </a:spcBef>
              <a:buClr>
                <a:srgbClr val="EFEFEF"/>
              </a:buClr>
              <a:buSzPct val="100000"/>
              <a:buFont typeface="PT Serif"/>
              <a:defRPr sz="2400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lvl="4">
              <a:spcBef>
                <a:spcPts val="360"/>
              </a:spcBef>
              <a:buClr>
                <a:srgbClr val="EFEFEF"/>
              </a:buClr>
              <a:buSzPct val="100000"/>
              <a:buFont typeface="PT Serif"/>
              <a:defRPr sz="2400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lvl="5">
              <a:spcBef>
                <a:spcPts val="360"/>
              </a:spcBef>
              <a:buClr>
                <a:srgbClr val="EFEFEF"/>
              </a:buClr>
              <a:buSzPct val="100000"/>
              <a:buFont typeface="PT Serif"/>
              <a:defRPr sz="2400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lvl="6">
              <a:spcBef>
                <a:spcPts val="360"/>
              </a:spcBef>
              <a:buClr>
                <a:srgbClr val="EFEFEF"/>
              </a:buClr>
              <a:buSzPct val="100000"/>
              <a:buFont typeface="PT Serif"/>
              <a:defRPr sz="2400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lvl="7">
              <a:spcBef>
                <a:spcPts val="360"/>
              </a:spcBef>
              <a:buClr>
                <a:srgbClr val="EFEFEF"/>
              </a:buClr>
              <a:buSzPct val="100000"/>
              <a:buFont typeface="PT Serif"/>
              <a:defRPr sz="2400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lvl="8">
              <a:spcBef>
                <a:spcPts val="360"/>
              </a:spcBef>
              <a:buClr>
                <a:srgbClr val="EFEFEF"/>
              </a:buClr>
              <a:buSzPct val="100000"/>
              <a:buFont typeface="PT Serif"/>
              <a:defRPr sz="2400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6" r:id="rId4"/>
    <p:sldLayoutId id="2147483657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ctrTitle"/>
          </p:nvPr>
        </p:nvSpPr>
        <p:spPr>
          <a:xfrm>
            <a:off x="723900" y="1459761"/>
            <a:ext cx="7772400" cy="231548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ru-RU" sz="2800" dirty="0"/>
              <a:t>Финальное голосование за символы </a:t>
            </a:r>
            <a:br>
              <a:rPr lang="ru-RU" sz="2800" dirty="0"/>
            </a:br>
            <a:r>
              <a:rPr lang="ru-RU" sz="2800" dirty="0"/>
              <a:t>для новых банкнот Банка России </a:t>
            </a:r>
            <a:br>
              <a:rPr lang="ru-RU" sz="2800" dirty="0"/>
            </a:br>
            <a:r>
              <a:rPr lang="ru-RU" sz="2800" dirty="0"/>
              <a:t>в 200 </a:t>
            </a:r>
            <a:r>
              <a:rPr lang="ru-RU" sz="2800" dirty="0" smtClean="0"/>
              <a:t>и </a:t>
            </a:r>
            <a:r>
              <a:rPr lang="ru-RU" sz="2800" dirty="0"/>
              <a:t>2000 </a:t>
            </a:r>
            <a:r>
              <a:rPr lang="ru-RU" sz="2800" dirty="0" smtClean="0"/>
              <a:t>рублей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Подведение итогов — 7 октября 2016 года</a:t>
            </a:r>
            <a:endParaRPr lang="e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ctrTitle" idx="4294967295"/>
          </p:nvPr>
        </p:nvSpPr>
        <p:spPr>
          <a:xfrm>
            <a:off x="457701" y="1159591"/>
            <a:ext cx="6593700" cy="11597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4800" dirty="0" smtClean="0"/>
              <a:t>Спасибо за голосование!</a:t>
            </a:r>
            <a:endParaRPr lang="en" sz="4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767" y="2761207"/>
            <a:ext cx="3626284" cy="1237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xfrm>
            <a:off x="735875" y="989216"/>
            <a:ext cx="5917199" cy="697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3600" dirty="0" smtClean="0"/>
              <a:t>Краткая информация</a:t>
            </a:r>
            <a:endParaRPr lang="en" sz="3600" dirty="0"/>
          </a:p>
        </p:txBody>
      </p:sp>
      <p:sp>
        <p:nvSpPr>
          <p:cNvPr id="254" name="Shape 254"/>
          <p:cNvSpPr txBox="1"/>
          <p:nvPr/>
        </p:nvSpPr>
        <p:spPr>
          <a:xfrm>
            <a:off x="735875" y="1637065"/>
            <a:ext cx="5761500" cy="32916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buNone/>
            </a:pPr>
            <a:r>
              <a:rPr lang="ru-RU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Центральный банк Российской Федерации (Банк России) в 2017 году планирует выпустить в обращение банкноты новых номиналов 200 и 2000 рублей. Их дизайн было решено вывести на всеобщее обсуждение. </a:t>
            </a:r>
          </a:p>
          <a:p>
            <a:pPr>
              <a:spcBef>
                <a:spcPts val="600"/>
              </a:spcBef>
            </a:pPr>
            <a:r>
              <a:rPr lang="ru-RU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Казань с е</a:t>
            </a:r>
            <a:r>
              <a:rPr lang="ru-RU" sz="1600" dirty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ё</a:t>
            </a:r>
            <a:r>
              <a:rPr lang="ru-RU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 </a:t>
            </a:r>
            <a:r>
              <a:rPr lang="ru-RU" sz="1600" dirty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многовековой историей </a:t>
            </a:r>
            <a:r>
              <a:rPr lang="ru-RU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была выбрана </a:t>
            </a:r>
            <a:r>
              <a:rPr lang="ru-RU" sz="1600" dirty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в список городов достойных, чтоб украсить </a:t>
            </a:r>
            <a:r>
              <a:rPr lang="ru-RU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новую </a:t>
            </a:r>
            <a:r>
              <a:rPr lang="ru-RU" sz="1600" dirty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банкноту</a:t>
            </a:r>
            <a:r>
              <a:rPr lang="ru-RU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ru-RU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Голосуем за</a:t>
            </a:r>
            <a:r>
              <a:rPr lang="en-US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 </a:t>
            </a:r>
            <a:r>
              <a:rPr lang="ru-RU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наши символы Казанский Кремль и </a:t>
            </a:r>
            <a:r>
              <a:rPr lang="en-US" sz="1600" dirty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/>
            </a:r>
            <a:br>
              <a:rPr lang="en-US" sz="1600" dirty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</a:br>
            <a:r>
              <a:rPr lang="ru-RU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Казанский (Приволжский) </a:t>
            </a:r>
            <a:r>
              <a:rPr lang="ru-RU" sz="1600" dirty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Ф</a:t>
            </a:r>
            <a:r>
              <a:rPr lang="ru-RU" sz="1600" dirty="0" smtClean="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едеральный Университет!</a:t>
            </a:r>
            <a:endParaRPr lang="en" sz="1600" dirty="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>
            <a:spLocks noGrp="1"/>
          </p:cNvSpPr>
          <p:nvPr>
            <p:ph type="ctrTitle" idx="4294967295"/>
          </p:nvPr>
        </p:nvSpPr>
        <p:spPr>
          <a:xfrm>
            <a:off x="1672038" y="849538"/>
            <a:ext cx="7676499" cy="2562012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6000" dirty="0" smtClean="0">
                <a:solidFill>
                  <a:srgbClr val="EFEFEF"/>
                </a:solidFill>
              </a:rPr>
              <a:t>ИНСТРУКЦИЯ ДЛЯ ГОЛОСОВАНИЯ</a:t>
            </a:r>
            <a:endParaRPr lang="en" sz="6000" dirty="0">
              <a:solidFill>
                <a:srgbClr val="EFEFEF"/>
              </a:solidFill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subTitle" idx="4294967295"/>
          </p:nvPr>
        </p:nvSpPr>
        <p:spPr>
          <a:xfrm>
            <a:off x="1672038" y="3411550"/>
            <a:ext cx="5143499" cy="784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6AA84F"/>
                </a:solidFill>
              </a:rPr>
              <a:t>Это займет у Вас не более 5 минут!</a:t>
            </a:r>
            <a:endParaRPr lang="en" sz="1800" dirty="0">
              <a:solidFill>
                <a:srgbClr val="6AA84F"/>
              </a:solidFill>
            </a:endParaRPr>
          </a:p>
        </p:txBody>
      </p:sp>
      <p:grpSp>
        <p:nvGrpSpPr>
          <p:cNvPr id="7" name="Shape 457"/>
          <p:cNvGrpSpPr/>
          <p:nvPr/>
        </p:nvGrpSpPr>
        <p:grpSpPr>
          <a:xfrm>
            <a:off x="66024" y="1455358"/>
            <a:ext cx="1467501" cy="1735034"/>
            <a:chOff x="4636075" y="261925"/>
            <a:chExt cx="401800" cy="475050"/>
          </a:xfrm>
        </p:grpSpPr>
        <p:sp>
          <p:nvSpPr>
            <p:cNvPr id="8" name="Shape 458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0" t="0" r="0" b="0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dirty="0"/>
            </a:p>
          </p:txBody>
        </p:sp>
        <p:sp>
          <p:nvSpPr>
            <p:cNvPr id="9" name="Shape 459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0" t="0" r="0" b="0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460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0" t="0" r="0" b="0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461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0" t="0" r="0" b="0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ый точечный рисун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0" y="1342528"/>
            <a:ext cx="3522620" cy="246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800" y="211308"/>
            <a:ext cx="5917199" cy="1083995"/>
          </a:xfrm>
        </p:spPr>
        <p:txBody>
          <a:bodyPr/>
          <a:lstStyle/>
          <a:p>
            <a:r>
              <a:rPr lang="ru-RU" dirty="0" smtClean="0">
                <a:solidFill>
                  <a:schemeClr val="accent3"/>
                </a:solidFill>
              </a:rPr>
              <a:t>Заходим на сайт голосования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>
                <a:solidFill>
                  <a:schemeClr val="bg1"/>
                </a:solidFill>
              </a:rPr>
              <a:t>твоя-</a:t>
            </a:r>
            <a:r>
              <a:rPr lang="ru-RU" sz="3200" dirty="0" err="1" smtClean="0">
                <a:solidFill>
                  <a:schemeClr val="bg1"/>
                </a:solidFill>
              </a:rPr>
              <a:t>россия.рф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9" name="Shape 410"/>
          <p:cNvSpPr/>
          <p:nvPr/>
        </p:nvSpPr>
        <p:spPr>
          <a:xfrm>
            <a:off x="4204317" y="1155032"/>
            <a:ext cx="3815733" cy="3293144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5C65"/>
          </a:solidFill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819901" y="1132624"/>
            <a:ext cx="750403" cy="2604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570304" y="1432423"/>
            <a:ext cx="38745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Заголовок 1"/>
          <p:cNvSpPr txBox="1">
            <a:spLocks/>
          </p:cNvSpPr>
          <p:nvPr/>
        </p:nvSpPr>
        <p:spPr>
          <a:xfrm>
            <a:off x="1147839" y="2017551"/>
            <a:ext cx="2886282" cy="10839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AA84F"/>
              </a:buClr>
              <a:buSzPct val="100000"/>
              <a:buFont typeface="Montserrat"/>
              <a:buNone/>
              <a:defRPr sz="2400" b="1" i="0" u="none" strike="noStrike" cap="none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buClr>
                <a:srgbClr val="6AA84F"/>
              </a:buClr>
              <a:buSzPct val="100000"/>
              <a:buFont typeface="Montserrat"/>
              <a:buNone/>
              <a:defRPr sz="2400" b="1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ru-RU" dirty="0" smtClean="0"/>
              <a:t>Спускаемся ниже</a:t>
            </a:r>
            <a:endParaRPr lang="ru-RU" sz="3200" dirty="0">
              <a:solidFill>
                <a:schemeClr val="bg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4034118" y="2644588"/>
            <a:ext cx="0" cy="14761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3"/>
          </p:nvPr>
        </p:nvSpPr>
        <p:spPr>
          <a:xfrm>
            <a:off x="306806" y="446519"/>
            <a:ext cx="4493231" cy="442939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b="1" dirty="0" smtClean="0"/>
              <a:t>Выбираем 2 города за которые хотим проголосовать. И нажимаем выбрать.</a:t>
            </a:r>
          </a:p>
          <a:p>
            <a:pPr lvl="0" algn="ctr" rtl="0">
              <a:spcBef>
                <a:spcPts val="0"/>
              </a:spcBef>
              <a:buNone/>
            </a:pPr>
            <a:endParaRPr lang="ru-RU" b="1" dirty="0"/>
          </a:p>
          <a:p>
            <a:pPr lvl="0" algn="ctr">
              <a:buNone/>
            </a:pPr>
            <a:endParaRPr lang="ru-RU" sz="2000" b="1" dirty="0"/>
          </a:p>
          <a:p>
            <a:pPr lvl="0" algn="ctr">
              <a:buNone/>
            </a:pPr>
            <a:r>
              <a:rPr lang="ru-RU" sz="2000" b="1" dirty="0" smtClean="0"/>
              <a:t>Наш город</a:t>
            </a:r>
          </a:p>
          <a:p>
            <a:pPr lvl="0" algn="ctr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КАЗАНЬ</a:t>
            </a:r>
          </a:p>
          <a:p>
            <a:pPr lvl="0" algn="ctr">
              <a:buNone/>
            </a:pPr>
            <a:endParaRPr lang="ru-RU" b="1" dirty="0" smtClean="0"/>
          </a:p>
          <a:p>
            <a:pPr lvl="0" algn="ctr">
              <a:buNone/>
            </a:pPr>
            <a:endParaRPr lang="ru-RU" b="1" dirty="0" smtClean="0"/>
          </a:p>
          <a:p>
            <a:pPr lvl="0" algn="ctr">
              <a:buNone/>
            </a:pPr>
            <a:r>
              <a:rPr lang="ru-RU" b="1" dirty="0" smtClean="0"/>
              <a:t>После выбора городов станет доступна кнопка</a:t>
            </a:r>
          </a:p>
          <a:p>
            <a:pPr lvl="0" algn="ctr">
              <a:buNone/>
            </a:pPr>
            <a:endParaRPr lang="ru-RU" b="1" dirty="0"/>
          </a:p>
          <a:p>
            <a:pPr lvl="0" algn="ctr">
              <a:buNone/>
            </a:pPr>
            <a:endParaRPr lang="ru-RU" b="1" dirty="0" smtClean="0"/>
          </a:p>
          <a:p>
            <a:pPr lvl="0" algn="ctr">
              <a:buNone/>
            </a:pPr>
            <a:endParaRPr lang="ru-RU" b="1" dirty="0"/>
          </a:p>
          <a:p>
            <a:pPr lvl="0" algn="ctr">
              <a:buNone/>
            </a:pPr>
            <a:endParaRPr lang="ru-RU" b="1" dirty="0" smtClean="0"/>
          </a:p>
          <a:p>
            <a:pPr lvl="0" algn="ctr">
              <a:buNone/>
            </a:pPr>
            <a:r>
              <a:rPr lang="ru-RU" b="1" dirty="0" smtClean="0"/>
              <a:t>После нажатия кнопки будет возможность получить Ваш персональный код и отправить его на номер </a:t>
            </a:r>
            <a:r>
              <a:rPr lang="ru-RU" b="1" dirty="0" smtClean="0">
                <a:solidFill>
                  <a:srgbClr val="FF0000"/>
                </a:solidFill>
              </a:rPr>
              <a:t>2420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163" y="82811"/>
            <a:ext cx="4138731" cy="453726"/>
          </a:xfrm>
        </p:spPr>
        <p:txBody>
          <a:bodyPr/>
          <a:lstStyle/>
          <a:p>
            <a:r>
              <a:rPr lang="ru-RU" dirty="0" smtClean="0"/>
              <a:t>Заполнение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14499" y="3028580"/>
            <a:ext cx="1714501" cy="402947"/>
          </a:xfrm>
          <a:prstGeom prst="roundRect">
            <a:avLst>
              <a:gd name="adj" fmla="val 50000"/>
            </a:avLst>
          </a:prstGeom>
          <a:solidFill>
            <a:srgbClr val="F73939"/>
          </a:solidFill>
          <a:ln>
            <a:solidFill>
              <a:srgbClr val="F739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890668" y="3121231"/>
            <a:ext cx="137249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</a:rPr>
              <a:t>ПРОГОЛОСОВАТЬ</a:t>
            </a:r>
            <a:endParaRPr lang="ru-RU" sz="1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user\Desktop\Новый точечный рисун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654" y="292100"/>
            <a:ext cx="3594533" cy="4716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>
            <a:off x="3429000" y="1790700"/>
            <a:ext cx="1752600" cy="10668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53500" y="101601"/>
            <a:ext cx="6793400" cy="492034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3200" dirty="0" smtClean="0">
                <a:solidFill>
                  <a:schemeClr val="accent3"/>
                </a:solidFill>
                <a:latin typeface="Montserrat"/>
              </a:rPr>
              <a:t>Другие способы голосования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Montserrat"/>
              </a:rPr>
              <a:t>Также каждый</a:t>
            </a:r>
            <a:r>
              <a:rPr lang="ru-RU" sz="1600" dirty="0">
                <a:solidFill>
                  <a:schemeClr val="bg1"/>
                </a:solidFill>
                <a:latin typeface="Montserrat"/>
              </a:rPr>
              <a:t> </a:t>
            </a:r>
            <a:r>
              <a:rPr lang="ru-RU" sz="1600" dirty="0" smtClean="0">
                <a:solidFill>
                  <a:schemeClr val="bg1"/>
                </a:solidFill>
                <a:latin typeface="Montserrat"/>
              </a:rPr>
              <a:t>может </a:t>
            </a:r>
            <a:r>
              <a:rPr lang="ru-RU" sz="1600" dirty="0">
                <a:solidFill>
                  <a:schemeClr val="bg1"/>
                </a:solidFill>
                <a:latin typeface="Montserrat"/>
              </a:rPr>
              <a:t>проголосовать 1 октября 2016 года в рамках Дня открытых дверей Банка </a:t>
            </a:r>
            <a:r>
              <a:rPr lang="ru-RU" sz="1600" dirty="0" smtClean="0">
                <a:solidFill>
                  <a:schemeClr val="bg1"/>
                </a:solidFill>
                <a:latin typeface="Montserrat"/>
              </a:rPr>
              <a:t>России:</a:t>
            </a:r>
          </a:p>
          <a:p>
            <a:pPr algn="ctr"/>
            <a:endParaRPr lang="ru-RU" sz="1800" b="1" dirty="0" smtClean="0">
              <a:solidFill>
                <a:schemeClr val="bg1"/>
              </a:solidFill>
              <a:latin typeface="Montserrat"/>
            </a:endParaRP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Montserrat"/>
              </a:rPr>
              <a:t>ОТДЕЛЕНИЕ — НАЦИОНАЛЬНЫЙ БАНК ПО РЕСПУБЛИКЕ ТАТАРСТАН ВОЛГО-ВЯТСКОГО ГЛАВНОГО УПРАВЛЕНИЯ ЦЕНТРАЛЬНОГО БАНКА РОССИЙСКОЙ ФЕДЕРАЦИИ</a:t>
            </a:r>
          </a:p>
          <a:p>
            <a:pPr algn="ctr"/>
            <a:endParaRPr lang="ru-RU" sz="1800" b="1" dirty="0" smtClean="0">
              <a:solidFill>
                <a:schemeClr val="bg1"/>
              </a:solidFill>
              <a:latin typeface="Montserrat"/>
            </a:endParaRP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Montserrat"/>
              </a:rPr>
              <a:t>420013</a:t>
            </a:r>
            <a:r>
              <a:rPr lang="ru-RU" sz="1800" b="1" dirty="0">
                <a:solidFill>
                  <a:schemeClr val="bg1"/>
                </a:solidFill>
                <a:latin typeface="Montserrat"/>
              </a:rPr>
              <a:t>, г. Казань, ул. </a:t>
            </a:r>
            <a:r>
              <a:rPr lang="ru-RU" sz="1800" b="1" dirty="0" smtClean="0">
                <a:solidFill>
                  <a:schemeClr val="bg1"/>
                </a:solidFill>
                <a:latin typeface="Montserrat"/>
              </a:rPr>
              <a:t>Баумана</a:t>
            </a:r>
            <a:r>
              <a:rPr lang="ru-RU" sz="1800" b="1" dirty="0">
                <a:solidFill>
                  <a:schemeClr val="bg1"/>
                </a:solidFill>
                <a:latin typeface="Montserrat"/>
              </a:rPr>
              <a:t>, 37</a:t>
            </a: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Montserrat"/>
              </a:rPr>
              <a:t>тел</a:t>
            </a:r>
            <a:r>
              <a:rPr lang="ru-RU" sz="1800" b="1" dirty="0">
                <a:solidFill>
                  <a:schemeClr val="bg1"/>
                </a:solidFill>
                <a:latin typeface="Montserrat"/>
              </a:rPr>
              <a:t>. (843) </a:t>
            </a:r>
            <a:r>
              <a:rPr lang="ru-RU" sz="1800" b="1" dirty="0" smtClean="0">
                <a:solidFill>
                  <a:schemeClr val="bg1"/>
                </a:solidFill>
                <a:latin typeface="Montserrat"/>
              </a:rPr>
              <a:t>235-05-41</a:t>
            </a:r>
          </a:p>
          <a:p>
            <a:pPr algn="ctr"/>
            <a:endParaRPr lang="ru-RU" sz="1800" b="1" dirty="0">
              <a:solidFill>
                <a:schemeClr val="bg1"/>
              </a:solidFill>
              <a:latin typeface="Montserrat"/>
            </a:endParaRP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Montserrat"/>
              </a:rPr>
              <a:t>Время </a:t>
            </a:r>
            <a:r>
              <a:rPr lang="ru-RU" sz="1800" dirty="0" smtClean="0">
                <a:solidFill>
                  <a:schemeClr val="bg1"/>
                </a:solidFill>
                <a:latin typeface="Montserrat"/>
              </a:rPr>
              <a:t>работы </a:t>
            </a:r>
            <a:r>
              <a:rPr lang="ru-RU" sz="1800" dirty="0">
                <a:solidFill>
                  <a:schemeClr val="bg1"/>
                </a:solidFill>
                <a:latin typeface="Montserrat"/>
              </a:rPr>
              <a:t>с 9.00 до </a:t>
            </a:r>
            <a:r>
              <a:rPr lang="ru-RU" sz="1800" dirty="0" smtClean="0">
                <a:solidFill>
                  <a:schemeClr val="bg1"/>
                </a:solidFill>
                <a:latin typeface="Montserrat"/>
              </a:rPr>
              <a:t>18.00</a:t>
            </a:r>
            <a:r>
              <a:rPr lang="en-US" sz="1800" dirty="0">
                <a:solidFill>
                  <a:schemeClr val="bg1"/>
                </a:solidFill>
                <a:latin typeface="Montserrat"/>
              </a:rPr>
              <a:t>,</a:t>
            </a:r>
            <a:r>
              <a:rPr lang="ru-RU" sz="1800" dirty="0" smtClean="0">
                <a:solidFill>
                  <a:schemeClr val="bg1"/>
                </a:solidFill>
                <a:latin typeface="Montserrat"/>
              </a:rPr>
              <a:t> </a:t>
            </a:r>
            <a:r>
              <a:rPr lang="ru-RU" sz="1800" dirty="0">
                <a:solidFill>
                  <a:schemeClr val="bg1"/>
                </a:solidFill>
                <a:latin typeface="Montserrat"/>
              </a:rPr>
              <a:t>обед с 13 до 13.45</a:t>
            </a:r>
            <a:endParaRPr lang="ru-RU" sz="1800" dirty="0" smtClean="0">
              <a:solidFill>
                <a:schemeClr val="bg1"/>
              </a:solidFill>
              <a:latin typeface="Montserrat"/>
            </a:endParaRPr>
          </a:p>
          <a:p>
            <a:endParaRPr lang="ru-RU" sz="1800" dirty="0">
              <a:solidFill>
                <a:schemeClr val="bg1"/>
              </a:solidFill>
              <a:latin typeface="Montserrat"/>
            </a:endParaRPr>
          </a:p>
          <a:p>
            <a:endParaRPr lang="ru-RU" sz="1800" dirty="0" smtClean="0">
              <a:solidFill>
                <a:schemeClr val="bg1"/>
              </a:solidFill>
              <a:latin typeface="Montserrat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Montserrat"/>
              </a:rPr>
              <a:t>Или </a:t>
            </a:r>
            <a:r>
              <a:rPr lang="ru-RU" sz="1600" dirty="0">
                <a:solidFill>
                  <a:schemeClr val="bg1"/>
                </a:solidFill>
                <a:latin typeface="Montserrat"/>
              </a:rPr>
              <a:t>заполнив </a:t>
            </a:r>
            <a:r>
              <a:rPr lang="ru-RU" sz="1600" b="1" dirty="0">
                <a:solidFill>
                  <a:schemeClr val="bg1"/>
                </a:solidFill>
                <a:latin typeface="Montserrat"/>
              </a:rPr>
              <a:t>специальные анкеты </a:t>
            </a:r>
            <a:r>
              <a:rPr lang="ru-RU" sz="1600" dirty="0">
                <a:solidFill>
                  <a:schemeClr val="bg1"/>
                </a:solidFill>
                <a:latin typeface="Montserrat"/>
              </a:rPr>
              <a:t>в федеральных изданиях газет </a:t>
            </a:r>
            <a:r>
              <a:rPr lang="ru-RU" sz="1600" b="1" dirty="0">
                <a:solidFill>
                  <a:schemeClr val="bg1"/>
                </a:solidFill>
                <a:latin typeface="Montserrat"/>
              </a:rPr>
              <a:t>«Аргументы и факты» и «Комсомольская правда</a:t>
            </a:r>
            <a:r>
              <a:rPr lang="ru-RU" sz="1600" b="1" dirty="0" smtClean="0">
                <a:solidFill>
                  <a:schemeClr val="bg1"/>
                </a:solidFill>
                <a:latin typeface="Montserrat"/>
              </a:rPr>
              <a:t>»</a:t>
            </a:r>
            <a:r>
              <a:rPr lang="ru-RU" sz="1600" dirty="0" smtClean="0">
                <a:solidFill>
                  <a:schemeClr val="bg1"/>
                </a:solidFill>
                <a:latin typeface="Montserrat"/>
              </a:rPr>
              <a:t>, </a:t>
            </a:r>
            <a:r>
              <a:rPr lang="ru-RU" sz="1600">
                <a:solidFill>
                  <a:schemeClr val="bg1"/>
                </a:solidFill>
                <a:latin typeface="Montserrat"/>
              </a:rPr>
              <a:t>в</a:t>
            </a:r>
            <a:r>
              <a:rPr lang="ru-RU" sz="1600" smtClean="0">
                <a:solidFill>
                  <a:schemeClr val="bg1"/>
                </a:solidFill>
                <a:latin typeface="Montserrat"/>
              </a:rPr>
              <a:t> номерах </a:t>
            </a:r>
            <a:r>
              <a:rPr lang="ru-RU" sz="1600" dirty="0" smtClean="0">
                <a:solidFill>
                  <a:schemeClr val="bg1"/>
                </a:solidFill>
                <a:latin typeface="Montserrat"/>
              </a:rPr>
              <a:t>вышедших </a:t>
            </a:r>
            <a:r>
              <a:rPr lang="ru-RU" sz="1600" b="1" dirty="0" smtClean="0">
                <a:solidFill>
                  <a:schemeClr val="bg1"/>
                </a:solidFill>
                <a:latin typeface="Montserrat"/>
              </a:rPr>
              <a:t>14 и 15 сентября 2016 года</a:t>
            </a:r>
            <a:r>
              <a:rPr lang="ru-RU" sz="1600" dirty="0" smtClean="0">
                <a:solidFill>
                  <a:schemeClr val="bg1"/>
                </a:solidFill>
                <a:latin typeface="Montserrat"/>
              </a:rPr>
              <a:t>, соответственно</a:t>
            </a:r>
            <a:r>
              <a:rPr lang="ru-RU" sz="1600" dirty="0" smtClean="0">
                <a:solidFill>
                  <a:schemeClr val="bg1"/>
                </a:solidFill>
              </a:rPr>
              <a:t>.</a:t>
            </a:r>
            <a:endParaRPr lang="ru-RU" sz="1600" dirty="0">
              <a:solidFill>
                <a:schemeClr val="bg1"/>
              </a:solidFill>
              <a:latin typeface="Montserrat"/>
            </a:endParaRPr>
          </a:p>
        </p:txBody>
      </p:sp>
      <p:pic>
        <p:nvPicPr>
          <p:cNvPr id="4098" name="Picture 2" descr="C:\Users\user\Desktop\Новый точечный рисун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23" y="1266679"/>
            <a:ext cx="2110977" cy="221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6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Новый точечный рисун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2" y="1106063"/>
            <a:ext cx="5573031" cy="352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94800" y="211308"/>
            <a:ext cx="2870913" cy="408492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3600" dirty="0" smtClean="0">
                <a:solidFill>
                  <a:schemeClr val="accent3"/>
                </a:solidFill>
                <a:latin typeface="Montserrat"/>
              </a:rPr>
              <a:t>Статистика</a:t>
            </a:r>
          </a:p>
          <a:p>
            <a:endParaRPr lang="ru-RU" sz="1800" dirty="0" smtClean="0">
              <a:solidFill>
                <a:schemeClr val="bg1"/>
              </a:solidFill>
              <a:latin typeface="Montserrat"/>
            </a:endParaRPr>
          </a:p>
          <a:p>
            <a:pPr algn="ctr"/>
            <a:endParaRPr lang="ru-RU" sz="1800" dirty="0" smtClean="0">
              <a:solidFill>
                <a:schemeClr val="bg1"/>
              </a:solidFill>
              <a:latin typeface="Montserrat"/>
            </a:endParaRPr>
          </a:p>
          <a:p>
            <a:pPr algn="ctr"/>
            <a:r>
              <a:rPr lang="ru-RU" sz="1800" dirty="0" smtClean="0">
                <a:solidFill>
                  <a:schemeClr val="bg1"/>
                </a:solidFill>
                <a:latin typeface="Montserrat"/>
              </a:rPr>
              <a:t>В нижней части сайта имеется статистика по которой можно определить лидеров на текущий момент голосования.</a:t>
            </a:r>
          </a:p>
          <a:p>
            <a:pPr algn="ctr"/>
            <a:r>
              <a:rPr lang="ru-RU" sz="1800" dirty="0" smtClean="0">
                <a:solidFill>
                  <a:schemeClr val="bg1"/>
                </a:solidFill>
                <a:latin typeface="Montserrat"/>
              </a:rPr>
              <a:t>Ее обновление происходит 2 раза </a:t>
            </a:r>
            <a:r>
              <a:rPr lang="ru-RU" sz="1800" dirty="0">
                <a:solidFill>
                  <a:schemeClr val="bg1"/>
                </a:solidFill>
                <a:latin typeface="Montserrat"/>
              </a:rPr>
              <a:t>в сутки (10.00 и </a:t>
            </a:r>
            <a:r>
              <a:rPr lang="ru-RU" sz="1800" dirty="0" smtClean="0">
                <a:solidFill>
                  <a:schemeClr val="bg1"/>
                </a:solidFill>
                <a:latin typeface="Montserrat"/>
              </a:rPr>
              <a:t> </a:t>
            </a:r>
            <a:r>
              <a:rPr lang="ru-RU" sz="1800" dirty="0">
                <a:solidFill>
                  <a:schemeClr val="bg1"/>
                </a:solidFill>
                <a:latin typeface="Montserrat"/>
              </a:rPr>
              <a:t>18.00)</a:t>
            </a:r>
          </a:p>
        </p:txBody>
      </p:sp>
    </p:spTree>
    <p:extLst>
      <p:ext uri="{BB962C8B-B14F-4D97-AF65-F5344CB8AC3E}">
        <p14:creationId xmlns:p14="http://schemas.microsoft.com/office/powerpoint/2010/main" val="171146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Новый точечный рисун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2" y="1106063"/>
            <a:ext cx="5573031" cy="352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94800" y="211308"/>
            <a:ext cx="2870913" cy="408492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3600" dirty="0" smtClean="0">
                <a:solidFill>
                  <a:schemeClr val="accent3"/>
                </a:solidFill>
                <a:latin typeface="Montserrat"/>
              </a:rPr>
              <a:t>Статистика</a:t>
            </a:r>
          </a:p>
          <a:p>
            <a:endParaRPr lang="ru-RU" sz="1800" dirty="0" smtClean="0">
              <a:solidFill>
                <a:schemeClr val="bg1"/>
              </a:solidFill>
              <a:latin typeface="Montserrat"/>
            </a:endParaRPr>
          </a:p>
          <a:p>
            <a:pPr algn="ctr"/>
            <a:endParaRPr lang="ru-RU" sz="1800" dirty="0" smtClean="0">
              <a:solidFill>
                <a:schemeClr val="bg1"/>
              </a:solidFill>
              <a:latin typeface="Montserrat"/>
            </a:endParaRPr>
          </a:p>
          <a:p>
            <a:pPr algn="ctr"/>
            <a:r>
              <a:rPr lang="ru-RU" sz="1800" dirty="0" smtClean="0">
                <a:solidFill>
                  <a:schemeClr val="bg1"/>
                </a:solidFill>
                <a:latin typeface="Montserrat"/>
              </a:rPr>
              <a:t>В нижней части сайта имеется статистика по которой можно определить лидеров на текущий момент голосования.</a:t>
            </a:r>
          </a:p>
          <a:p>
            <a:pPr algn="ctr"/>
            <a:r>
              <a:rPr lang="ru-RU" sz="1800" dirty="0" smtClean="0">
                <a:solidFill>
                  <a:schemeClr val="bg1"/>
                </a:solidFill>
                <a:latin typeface="Montserrat"/>
              </a:rPr>
              <a:t>Ее обновление происходит 2 раза </a:t>
            </a:r>
            <a:r>
              <a:rPr lang="ru-RU" sz="1800" dirty="0">
                <a:solidFill>
                  <a:schemeClr val="bg1"/>
                </a:solidFill>
                <a:latin typeface="Montserrat"/>
              </a:rPr>
              <a:t>в сутки (10.00 и </a:t>
            </a:r>
            <a:r>
              <a:rPr lang="ru-RU" sz="1800" dirty="0" smtClean="0">
                <a:solidFill>
                  <a:schemeClr val="bg1"/>
                </a:solidFill>
                <a:latin typeface="Montserrat"/>
              </a:rPr>
              <a:t> </a:t>
            </a:r>
            <a:r>
              <a:rPr lang="ru-RU" sz="1800" dirty="0">
                <a:solidFill>
                  <a:schemeClr val="bg1"/>
                </a:solidFill>
                <a:latin typeface="Montserrat"/>
              </a:rPr>
              <a:t>18.00)</a:t>
            </a:r>
          </a:p>
        </p:txBody>
      </p:sp>
    </p:spTree>
    <p:extLst>
      <p:ext uri="{BB962C8B-B14F-4D97-AF65-F5344CB8AC3E}">
        <p14:creationId xmlns:p14="http://schemas.microsoft.com/office/powerpoint/2010/main" val="260312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394800" y="211308"/>
            <a:ext cx="6107600" cy="42717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3600" dirty="0" smtClean="0">
                <a:solidFill>
                  <a:schemeClr val="accent3"/>
                </a:solidFill>
                <a:latin typeface="Montserrat"/>
              </a:rPr>
              <a:t>Итоги</a:t>
            </a:r>
          </a:p>
          <a:p>
            <a:endParaRPr lang="ru-RU" sz="1100" dirty="0" smtClean="0">
              <a:solidFill>
                <a:schemeClr val="accent3"/>
              </a:solidFill>
              <a:latin typeface="Montserrat"/>
            </a:endParaRPr>
          </a:p>
          <a:p>
            <a:endParaRPr lang="ru-RU" sz="1100" dirty="0">
              <a:solidFill>
                <a:schemeClr val="accent3"/>
              </a:solidFill>
              <a:latin typeface="Montserrat"/>
            </a:endParaRPr>
          </a:p>
          <a:p>
            <a:endParaRPr lang="ru-RU" sz="1100" dirty="0" smtClean="0">
              <a:solidFill>
                <a:schemeClr val="accent3"/>
              </a:solidFill>
              <a:latin typeface="Montserrat"/>
            </a:endParaRPr>
          </a:p>
          <a:p>
            <a:endParaRPr lang="ru-RU" sz="3600" dirty="0">
              <a:solidFill>
                <a:schemeClr val="accent3"/>
              </a:solidFill>
              <a:latin typeface="Montserrat"/>
            </a:endParaRPr>
          </a:p>
          <a:p>
            <a:pPr algn="ctr"/>
            <a:r>
              <a:rPr lang="ru-RU" sz="1800" b="1" dirty="0">
                <a:solidFill>
                  <a:schemeClr val="bg1"/>
                </a:solidFill>
                <a:latin typeface="Montserrat"/>
              </a:rPr>
              <a:t>Количество голосов, отданных за каждый город и соответствующие ему символы, определяется путем суммирования результатов онлайн- и </a:t>
            </a:r>
            <a:r>
              <a:rPr lang="ru-RU" sz="1800" b="1" dirty="0" err="1">
                <a:solidFill>
                  <a:schemeClr val="bg1"/>
                </a:solidFill>
                <a:latin typeface="Montserrat"/>
              </a:rPr>
              <a:t>оффлайн</a:t>
            </a:r>
            <a:r>
              <a:rPr lang="ru-RU" sz="1800" b="1" dirty="0">
                <a:solidFill>
                  <a:schemeClr val="bg1"/>
                </a:solidFill>
                <a:latin typeface="Montserrat"/>
              </a:rPr>
              <a:t>-голосований, полученных на третьем этапе отбора. </a:t>
            </a:r>
            <a:r>
              <a:rPr lang="ru-RU" sz="1800" b="1" dirty="0" smtClean="0">
                <a:solidFill>
                  <a:schemeClr val="bg1"/>
                </a:solidFill>
                <a:latin typeface="Montserrat"/>
              </a:rPr>
              <a:t>Подведение </a:t>
            </a:r>
            <a:r>
              <a:rPr lang="ru-RU" sz="1800" b="1" dirty="0">
                <a:solidFill>
                  <a:schemeClr val="bg1"/>
                </a:solidFill>
                <a:latin typeface="Montserrat"/>
              </a:rPr>
              <a:t>итогов состоится в прямом эфире телеканала «Россия 1» </a:t>
            </a:r>
            <a:r>
              <a:rPr lang="ru-RU" sz="1800" b="1" dirty="0" smtClean="0">
                <a:solidFill>
                  <a:schemeClr val="bg1"/>
                </a:solidFill>
                <a:latin typeface="Montserrat"/>
              </a:rPr>
              <a:t/>
            </a:r>
            <a:br>
              <a:rPr lang="ru-RU" sz="1800" b="1" dirty="0" smtClean="0">
                <a:solidFill>
                  <a:schemeClr val="bg1"/>
                </a:solidFill>
                <a:latin typeface="Montserrat"/>
              </a:rPr>
            </a:br>
            <a:r>
              <a:rPr lang="ru-RU" sz="1800" b="1" dirty="0" smtClean="0">
                <a:solidFill>
                  <a:schemeClr val="bg1"/>
                </a:solidFill>
                <a:latin typeface="Montserrat"/>
              </a:rPr>
              <a:t>7 </a:t>
            </a:r>
            <a:r>
              <a:rPr lang="ru-RU" sz="1800" b="1" dirty="0">
                <a:solidFill>
                  <a:schemeClr val="bg1"/>
                </a:solidFill>
                <a:latin typeface="Montserrat"/>
              </a:rPr>
              <a:t>октября 2016 года.</a:t>
            </a:r>
            <a:endParaRPr lang="ru-RU" sz="1800" b="1" dirty="0">
              <a:solidFill>
                <a:schemeClr val="bg1"/>
              </a:solidFill>
              <a:latin typeface="Montserrat"/>
            </a:endParaRPr>
          </a:p>
        </p:txBody>
      </p:sp>
      <p:pic>
        <p:nvPicPr>
          <p:cNvPr id="1026" name="Picture 2" descr="C:\Users\user\Desktop\Россия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800" y="1168034"/>
            <a:ext cx="2641600" cy="60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12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lthasa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223</Words>
  <Application>Microsoft Office PowerPoint</Application>
  <PresentationFormat>Экран (16:9)</PresentationFormat>
  <Paragraphs>53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Balthasar template</vt:lpstr>
      <vt:lpstr>Финальное голосование за символы  для новых банкнот Банка России  в 200 и 2000 рублей  Подведение итогов — 7 октября 2016 года</vt:lpstr>
      <vt:lpstr>Краткая информация</vt:lpstr>
      <vt:lpstr>ИНСТРУКЦИЯ ДЛЯ ГОЛОСОВАНИЯ</vt:lpstr>
      <vt:lpstr>Заходим на сайт голосования твоя-россия.рф</vt:lpstr>
      <vt:lpstr>Заполнение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голосование!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проголосовать в конкурсе  по выбору изображения символов города Казани на банкнотах номиналом 200 и 2000 рублей?</dc:title>
  <dc:creator>Irek</dc:creator>
  <cp:lastModifiedBy>Пользователь Windows</cp:lastModifiedBy>
  <cp:revision>23</cp:revision>
  <dcterms:modified xsi:type="dcterms:W3CDTF">2016-09-15T08:55:34Z</dcterms:modified>
</cp:coreProperties>
</file>